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529" autoAdjust="0"/>
  </p:normalViewPr>
  <p:slideViewPr>
    <p:cSldViewPr snapToGrid="0">
      <p:cViewPr varScale="1">
        <p:scale>
          <a:sx n="67" d="100"/>
          <a:sy n="67" d="100"/>
        </p:scale>
        <p:origin x="14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74442-42A0-469A-9C76-C956C751FEC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C69FF-DBD4-4625-9A3D-F11F6B928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C69FF-DBD4-4625-9A3D-F11F6B9287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7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C69FF-DBD4-4625-9A3D-F11F6B9287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6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C69FF-DBD4-4625-9A3D-F11F6B9287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0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C69FF-DBD4-4625-9A3D-F11F6B9287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0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823" y="554774"/>
            <a:ext cx="4798165" cy="281289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МАКЕТА     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 ИЗДЕЛИЮ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5336" y="4806176"/>
            <a:ext cx="4549697" cy="167268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17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технологии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Бойкова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  2023г.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Тверь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36" y="390294"/>
            <a:ext cx="3537718" cy="3980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78" y="2787805"/>
            <a:ext cx="4132919" cy="36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86625" y="357187"/>
            <a:ext cx="4343400" cy="614362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*Сшить верхнюю часть мячика и середину 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*Нижнюю часть к полученному изделию подшить не полностью, оставить отверстие для выворачивания мячика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*Вывернуть изделие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*Наполнить синтепоном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*Зашить отверстие «потайным» швом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>
          <a:xfrm>
            <a:off x="0" y="0"/>
            <a:ext cx="6102097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55" y="3864026"/>
            <a:ext cx="3030284" cy="28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8418" y="723085"/>
            <a:ext cx="3794760" cy="62920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Текстильный мячик готов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На уроках технологии можно сшить такие мячики для уроков физкультуры.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Будут отличные мячики для метания!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40" r="6140"/>
          <a:stretch>
            <a:fillRect/>
          </a:stretch>
        </p:blipFill>
        <p:spPr>
          <a:xfrm>
            <a:off x="1354463" y="1573200"/>
            <a:ext cx="3075073" cy="3456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536" y="3757614"/>
            <a:ext cx="9300001" cy="29718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347" y="1354874"/>
            <a:ext cx="4806176" cy="4148252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инструменты: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бумага, клей,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ножницы, карандаш.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шаблона круглой и треугольной форм.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>
          <a:xfrm>
            <a:off x="732091" y="0"/>
            <a:ext cx="6102097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72300" y="1607519"/>
            <a:ext cx="5006898" cy="45507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макета шара необходимо вырезать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круглых деталей. Можно использовать разные цвета.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треугольного шаблона загнуть три стороны каждой детали.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523" y="323386"/>
            <a:ext cx="4494998" cy="74713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макета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>
          <a:xfrm>
            <a:off x="1913021" y="1243361"/>
            <a:ext cx="2286002" cy="18622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568" y="3278459"/>
            <a:ext cx="3794760" cy="34457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*Из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собрать верхнюю часть шара.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*Из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собрать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нижнюю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*Из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собрать полоску, затем соединить ее в кольцо.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10" y="195147"/>
            <a:ext cx="4761106" cy="4806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24" y="3737610"/>
            <a:ext cx="2932771" cy="29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>
          <a:xfrm>
            <a:off x="5692140" y="146867"/>
            <a:ext cx="3234689" cy="29375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49453" y="3286692"/>
            <a:ext cx="4160520" cy="55039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Склеить верхнюю часть из 5 деталей 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кольцом из 10 деталей,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затем подклеить нижнюю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из 5 деталей.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18330"/>
            <a:ext cx="4872038" cy="60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>
          <a:xfrm>
            <a:off x="386575" y="1226633"/>
            <a:ext cx="5434362" cy="51853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568" y="301083"/>
            <a:ext cx="3794760" cy="1159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Шар-макет готов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68" y="111512"/>
            <a:ext cx="5906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523" y="535260"/>
            <a:ext cx="4494998" cy="166153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текстильного мячика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2709746"/>
            <a:ext cx="5921299" cy="3034209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Ткань, ножницы, мел, игла, нитки, наполнитель.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шаблона круглой и треугольной форм.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круглого шаблона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90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80936" y="1366183"/>
            <a:ext cx="5386039" cy="463998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Выкроить 20 деталей с помощью круглого шаблона из разноцветных лоскутов ткани.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*Обвести каждую деталь с изнаночной стороны по треугольному шаблону.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данным линиям будем сшивать мячик.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>
          <a:xfrm>
            <a:off x="0" y="0"/>
            <a:ext cx="6102097" cy="6858000"/>
          </a:xfrm>
        </p:spPr>
      </p:pic>
    </p:spTree>
    <p:extLst>
      <p:ext uri="{BB962C8B-B14F-4D97-AF65-F5344CB8AC3E}">
        <p14:creationId xmlns:p14="http://schemas.microsoft.com/office/powerpoint/2010/main" val="15725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413" y="479502"/>
            <a:ext cx="4286250" cy="74713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мячика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081" y="1552110"/>
            <a:ext cx="3688479" cy="4577227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*Сшить 5 деталей верхней части мячика.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етали складываются лицевыми сторонами друг к другу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*Сшить 5 деталей нижней части мячика.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*Сшить 10 деталей в полоску и соединить в кольцо.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>
          <a:xfrm>
            <a:off x="6089903" y="0"/>
            <a:ext cx="6102097" cy="6858000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0" y="2657476"/>
            <a:ext cx="2543175" cy="37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246</TotalTime>
  <Words>279</Words>
  <Application>Microsoft Office PowerPoint</Application>
  <PresentationFormat>Широкоэкранный</PresentationFormat>
  <Paragraphs>50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Times New Roman</vt:lpstr>
      <vt:lpstr>Wingdings</vt:lpstr>
      <vt:lpstr>Parcel</vt:lpstr>
      <vt:lpstr>ОТ МАКЕТА            К ИЗДЕЛИЮ </vt:lpstr>
      <vt:lpstr>Презентация PowerPoint</vt:lpstr>
      <vt:lpstr>Презентация PowerPoint</vt:lpstr>
      <vt:lpstr>Сборка макета</vt:lpstr>
      <vt:lpstr>Презентация PowerPoint</vt:lpstr>
      <vt:lpstr>Презентация PowerPoint</vt:lpstr>
      <vt:lpstr>изготовление  текстильного мячика</vt:lpstr>
      <vt:lpstr>Презентация PowerPoint</vt:lpstr>
      <vt:lpstr>Сборка мячика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МАКЕТА –  К ИЗДЕЛИЮ.</dc:title>
  <dc:creator>USER</dc:creator>
  <cp:lastModifiedBy>USER</cp:lastModifiedBy>
  <cp:revision>25</cp:revision>
  <dcterms:created xsi:type="dcterms:W3CDTF">2023-10-18T13:11:33Z</dcterms:created>
  <dcterms:modified xsi:type="dcterms:W3CDTF">2023-10-24T17:16:26Z</dcterms:modified>
</cp:coreProperties>
</file>